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1f27b33a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1f27b33a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1f27fe60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1f27fe60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AdemarCastro/webacademy-t3/tree/main/WACAD003-FundamentosDeJavascript/exercicio-0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WACAD003 - Fundamentos de Javascript - T3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 03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1 - Execução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625" y="1017725"/>
            <a:ext cx="72207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235900"/>
            <a:ext cx="8520600" cy="6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Link para o repositório da atividade</a:t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4830275" y="1661275"/>
            <a:ext cx="434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